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 varScale="1">
        <p:scale>
          <a:sx n="68" d="100"/>
          <a:sy n="68" d="100"/>
        </p:scale>
        <p:origin x="30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543-4BC0-84E3-EE2B0A9C31F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543-4BC0-84E3-EE2B0A9C31FE}"/>
              </c:ext>
            </c:extLst>
          </c:dPt>
          <c:cat>
            <c:strRef>
              <c:f>Sheet1!$A$2:$A$3</c:f>
              <c:strCache>
                <c:ptCount val="2"/>
                <c:pt idx="0">
                  <c:v>EPS Recycling</c:v>
                </c:pt>
                <c:pt idx="1">
                  <c:v>no Recycling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62</c:v>
                </c:pt>
                <c:pt idx="1">
                  <c:v>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E8-42E5-A922-76B9964763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E6B4A6-774F-4E4D-90CA-41F2AE328E08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C574D2-56E3-4760-8718-564C1B3E3E4F}">
      <dgm:prSet phldrT="[Text]" phldr="1"/>
      <dgm:spPr/>
      <dgm:t>
        <a:bodyPr/>
        <a:lstStyle/>
        <a:p>
          <a:endParaRPr lang="en-US"/>
        </a:p>
      </dgm:t>
    </dgm:pt>
    <dgm:pt modelId="{66B5DE5C-A39D-4756-B893-3FD5E0EBBEF7}" type="parTrans" cxnId="{8623D37B-B7AD-4B27-B364-18366491B466}">
      <dgm:prSet/>
      <dgm:spPr/>
      <dgm:t>
        <a:bodyPr/>
        <a:lstStyle/>
        <a:p>
          <a:endParaRPr lang="en-US"/>
        </a:p>
      </dgm:t>
    </dgm:pt>
    <dgm:pt modelId="{68489FB0-DA96-4C22-B1D6-566AACC7A500}" type="sibTrans" cxnId="{8623D37B-B7AD-4B27-B364-18366491B466}">
      <dgm:prSet/>
      <dgm:spPr/>
      <dgm:t>
        <a:bodyPr/>
        <a:lstStyle/>
        <a:p>
          <a:endParaRPr lang="en-US"/>
        </a:p>
      </dgm:t>
    </dgm:pt>
    <dgm:pt modelId="{B4BD753E-4E7F-4630-90C1-2C3D238867CA}">
      <dgm:prSet phldrT="[Text]"/>
      <dgm:spPr/>
      <dgm:t>
        <a:bodyPr/>
        <a:lstStyle/>
        <a:p>
          <a:r>
            <a:rPr lang="en-US" dirty="0"/>
            <a:t>automotive</a:t>
          </a:r>
        </a:p>
      </dgm:t>
    </dgm:pt>
    <dgm:pt modelId="{88C1D027-63D9-4596-A64B-5DBC18D02403}" type="parTrans" cxnId="{22D1E7C1-D62F-497F-BD86-EC262C5F1AEE}">
      <dgm:prSet/>
      <dgm:spPr/>
      <dgm:t>
        <a:bodyPr/>
        <a:lstStyle/>
        <a:p>
          <a:endParaRPr lang="en-US"/>
        </a:p>
      </dgm:t>
    </dgm:pt>
    <dgm:pt modelId="{81541B72-27F0-43B8-9188-5E46130A7328}" type="sibTrans" cxnId="{22D1E7C1-D62F-497F-BD86-EC262C5F1AEE}">
      <dgm:prSet/>
      <dgm:spPr/>
      <dgm:t>
        <a:bodyPr/>
        <a:lstStyle/>
        <a:p>
          <a:endParaRPr lang="en-US"/>
        </a:p>
      </dgm:t>
    </dgm:pt>
    <dgm:pt modelId="{30342A0D-D7B2-43E9-8F46-A943230AB761}">
      <dgm:prSet phldrT="[Text]" phldr="1"/>
      <dgm:spPr/>
      <dgm:t>
        <a:bodyPr/>
        <a:lstStyle/>
        <a:p>
          <a:endParaRPr lang="en-US" dirty="0"/>
        </a:p>
      </dgm:t>
    </dgm:pt>
    <dgm:pt modelId="{EFC6EAA3-7BC6-4657-B6CE-9729BE3C0937}" type="parTrans" cxnId="{927A8149-B896-408C-807E-0FEFBD355CAB}">
      <dgm:prSet/>
      <dgm:spPr/>
      <dgm:t>
        <a:bodyPr/>
        <a:lstStyle/>
        <a:p>
          <a:endParaRPr lang="en-US"/>
        </a:p>
      </dgm:t>
    </dgm:pt>
    <dgm:pt modelId="{0E587CA5-366B-45F4-8647-E137CBE90262}" type="sibTrans" cxnId="{927A8149-B896-408C-807E-0FEFBD355CAB}">
      <dgm:prSet/>
      <dgm:spPr/>
      <dgm:t>
        <a:bodyPr/>
        <a:lstStyle/>
        <a:p>
          <a:endParaRPr lang="en-US"/>
        </a:p>
      </dgm:t>
    </dgm:pt>
    <dgm:pt modelId="{AA38190A-B2B2-449F-A6C4-8C69873F66E6}">
      <dgm:prSet phldrT="[Text]"/>
      <dgm:spPr/>
      <dgm:t>
        <a:bodyPr/>
        <a:lstStyle/>
        <a:p>
          <a:r>
            <a:rPr lang="en-US" dirty="0"/>
            <a:t>Seafood &amp; fisheries</a:t>
          </a:r>
        </a:p>
      </dgm:t>
    </dgm:pt>
    <dgm:pt modelId="{3E7F52BF-5407-4C8E-B0D8-93A94AAC332B}" type="parTrans" cxnId="{EC0FBFE9-A65F-4876-A178-F1597D32DE72}">
      <dgm:prSet/>
      <dgm:spPr/>
      <dgm:t>
        <a:bodyPr/>
        <a:lstStyle/>
        <a:p>
          <a:endParaRPr lang="en-US"/>
        </a:p>
      </dgm:t>
    </dgm:pt>
    <dgm:pt modelId="{7350391E-C6B6-4E4F-843C-9B9602A628B1}" type="sibTrans" cxnId="{EC0FBFE9-A65F-4876-A178-F1597D32DE72}">
      <dgm:prSet/>
      <dgm:spPr/>
      <dgm:t>
        <a:bodyPr/>
        <a:lstStyle/>
        <a:p>
          <a:endParaRPr lang="en-US"/>
        </a:p>
      </dgm:t>
    </dgm:pt>
    <dgm:pt modelId="{24142561-C97E-471A-8324-6CDEB9F5C385}">
      <dgm:prSet phldrT="[Text]" phldr="1"/>
      <dgm:spPr/>
      <dgm:t>
        <a:bodyPr/>
        <a:lstStyle/>
        <a:p>
          <a:endParaRPr lang="en-US"/>
        </a:p>
      </dgm:t>
    </dgm:pt>
    <dgm:pt modelId="{7B3F6C18-B2C4-4B0C-B207-EE1DCA84E645}" type="parTrans" cxnId="{BE2DAC74-85F3-4CA6-8C60-FFB0043A616E}">
      <dgm:prSet/>
      <dgm:spPr/>
      <dgm:t>
        <a:bodyPr/>
        <a:lstStyle/>
        <a:p>
          <a:endParaRPr lang="en-US"/>
        </a:p>
      </dgm:t>
    </dgm:pt>
    <dgm:pt modelId="{A2E9190A-019E-4950-89AF-3ACBFE0EF103}" type="sibTrans" cxnId="{BE2DAC74-85F3-4CA6-8C60-FFB0043A616E}">
      <dgm:prSet/>
      <dgm:spPr/>
      <dgm:t>
        <a:bodyPr/>
        <a:lstStyle/>
        <a:p>
          <a:endParaRPr lang="en-US"/>
        </a:p>
      </dgm:t>
    </dgm:pt>
    <dgm:pt modelId="{A68788AB-982D-42D6-857D-5C77847616F0}">
      <dgm:prSet phldrT="[Text]"/>
      <dgm:spPr/>
      <dgm:t>
        <a:bodyPr/>
        <a:lstStyle/>
        <a:p>
          <a:r>
            <a:rPr lang="en-US" dirty="0"/>
            <a:t>Furniture</a:t>
          </a:r>
        </a:p>
      </dgm:t>
    </dgm:pt>
    <dgm:pt modelId="{87EFFFD7-48C2-4AEE-BCF8-77C832FD1C17}" type="parTrans" cxnId="{2F42BAFE-9AE2-4FD9-ADBA-3B720C5EFA0B}">
      <dgm:prSet/>
      <dgm:spPr/>
      <dgm:t>
        <a:bodyPr/>
        <a:lstStyle/>
        <a:p>
          <a:endParaRPr lang="en-US"/>
        </a:p>
      </dgm:t>
    </dgm:pt>
    <dgm:pt modelId="{578A0C12-39F4-4931-86BA-AF6C64FC2A2D}" type="sibTrans" cxnId="{2F42BAFE-9AE2-4FD9-ADBA-3B720C5EFA0B}">
      <dgm:prSet/>
      <dgm:spPr/>
      <dgm:t>
        <a:bodyPr/>
        <a:lstStyle/>
        <a:p>
          <a:endParaRPr lang="en-US"/>
        </a:p>
      </dgm:t>
    </dgm:pt>
    <dgm:pt modelId="{E1E56EBA-AF11-4272-A463-B715E474C087}" type="pres">
      <dgm:prSet presAssocID="{A0E6B4A6-774F-4E4D-90CA-41F2AE328E08}" presName="Name0" presStyleCnt="0">
        <dgm:presLayoutVars>
          <dgm:dir/>
          <dgm:animLvl val="lvl"/>
          <dgm:resizeHandles val="exact"/>
        </dgm:presLayoutVars>
      </dgm:prSet>
      <dgm:spPr/>
    </dgm:pt>
    <dgm:pt modelId="{D9E2EE41-E1B3-469B-8AE6-FF782C9D904B}" type="pres">
      <dgm:prSet presAssocID="{FAC574D2-56E3-4760-8718-564C1B3E3E4F}" presName="compositeNode" presStyleCnt="0">
        <dgm:presLayoutVars>
          <dgm:bulletEnabled val="1"/>
        </dgm:presLayoutVars>
      </dgm:prSet>
      <dgm:spPr/>
    </dgm:pt>
    <dgm:pt modelId="{086764AB-90AE-404A-8B0C-6AE59F501840}" type="pres">
      <dgm:prSet presAssocID="{FAC574D2-56E3-4760-8718-564C1B3E3E4F}" presName="bgRect" presStyleLbl="node1" presStyleIdx="0" presStyleCnt="3"/>
      <dgm:spPr/>
    </dgm:pt>
    <dgm:pt modelId="{F4ABEB13-ACF2-4759-ACF2-A35C38D7A408}" type="pres">
      <dgm:prSet presAssocID="{FAC574D2-56E3-4760-8718-564C1B3E3E4F}" presName="parentNode" presStyleLbl="node1" presStyleIdx="0" presStyleCnt="3">
        <dgm:presLayoutVars>
          <dgm:chMax val="0"/>
          <dgm:bulletEnabled val="1"/>
        </dgm:presLayoutVars>
      </dgm:prSet>
      <dgm:spPr/>
    </dgm:pt>
    <dgm:pt modelId="{A1471265-692F-41E4-847E-3BC6FFCFCFA6}" type="pres">
      <dgm:prSet presAssocID="{FAC574D2-56E3-4760-8718-564C1B3E3E4F}" presName="childNode" presStyleLbl="node1" presStyleIdx="0" presStyleCnt="3">
        <dgm:presLayoutVars>
          <dgm:bulletEnabled val="1"/>
        </dgm:presLayoutVars>
      </dgm:prSet>
      <dgm:spPr/>
    </dgm:pt>
    <dgm:pt modelId="{C2076EEE-E68A-4E73-B8D2-F070C691FC79}" type="pres">
      <dgm:prSet presAssocID="{68489FB0-DA96-4C22-B1D6-566AACC7A500}" presName="hSp" presStyleCnt="0"/>
      <dgm:spPr/>
    </dgm:pt>
    <dgm:pt modelId="{943CF3A7-A854-4958-80D5-E1EB00EDD104}" type="pres">
      <dgm:prSet presAssocID="{68489FB0-DA96-4C22-B1D6-566AACC7A500}" presName="vProcSp" presStyleCnt="0"/>
      <dgm:spPr/>
    </dgm:pt>
    <dgm:pt modelId="{462B98EB-541E-46F9-9552-D423D03773B7}" type="pres">
      <dgm:prSet presAssocID="{68489FB0-DA96-4C22-B1D6-566AACC7A500}" presName="vSp1" presStyleCnt="0"/>
      <dgm:spPr/>
    </dgm:pt>
    <dgm:pt modelId="{5D163D7E-4023-4012-8353-2486E5F76F38}" type="pres">
      <dgm:prSet presAssocID="{68489FB0-DA96-4C22-B1D6-566AACC7A500}" presName="simulatedConn" presStyleLbl="solidFgAcc1" presStyleIdx="0" presStyleCnt="2"/>
      <dgm:spPr/>
    </dgm:pt>
    <dgm:pt modelId="{F8B6234D-BDBB-4A0C-93E7-82A1D0EF2DAB}" type="pres">
      <dgm:prSet presAssocID="{68489FB0-DA96-4C22-B1D6-566AACC7A500}" presName="vSp2" presStyleCnt="0"/>
      <dgm:spPr/>
    </dgm:pt>
    <dgm:pt modelId="{FA406A28-BDF7-4942-B1F4-3E8C817F26ED}" type="pres">
      <dgm:prSet presAssocID="{68489FB0-DA96-4C22-B1D6-566AACC7A500}" presName="sibTrans" presStyleCnt="0"/>
      <dgm:spPr/>
    </dgm:pt>
    <dgm:pt modelId="{5331D0EA-92FA-42B0-9852-58EB8A91D202}" type="pres">
      <dgm:prSet presAssocID="{30342A0D-D7B2-43E9-8F46-A943230AB761}" presName="compositeNode" presStyleCnt="0">
        <dgm:presLayoutVars>
          <dgm:bulletEnabled val="1"/>
        </dgm:presLayoutVars>
      </dgm:prSet>
      <dgm:spPr/>
    </dgm:pt>
    <dgm:pt modelId="{59D398CE-902E-48A3-9C3C-918F7AB1E178}" type="pres">
      <dgm:prSet presAssocID="{30342A0D-D7B2-43E9-8F46-A943230AB761}" presName="bgRect" presStyleLbl="node1" presStyleIdx="1" presStyleCnt="3"/>
      <dgm:spPr/>
    </dgm:pt>
    <dgm:pt modelId="{4BB61571-9F90-4AEE-9934-5EDE6E99AA81}" type="pres">
      <dgm:prSet presAssocID="{30342A0D-D7B2-43E9-8F46-A943230AB761}" presName="parentNode" presStyleLbl="node1" presStyleIdx="1" presStyleCnt="3">
        <dgm:presLayoutVars>
          <dgm:chMax val="0"/>
          <dgm:bulletEnabled val="1"/>
        </dgm:presLayoutVars>
      </dgm:prSet>
      <dgm:spPr/>
    </dgm:pt>
    <dgm:pt modelId="{AD429B18-1976-493F-9C43-E0807E2514FD}" type="pres">
      <dgm:prSet presAssocID="{30342A0D-D7B2-43E9-8F46-A943230AB761}" presName="childNode" presStyleLbl="node1" presStyleIdx="1" presStyleCnt="3">
        <dgm:presLayoutVars>
          <dgm:bulletEnabled val="1"/>
        </dgm:presLayoutVars>
      </dgm:prSet>
      <dgm:spPr/>
    </dgm:pt>
    <dgm:pt modelId="{13DB806C-2189-4DE1-BE70-518B3C492FA0}" type="pres">
      <dgm:prSet presAssocID="{0E587CA5-366B-45F4-8647-E137CBE90262}" presName="hSp" presStyleCnt="0"/>
      <dgm:spPr/>
    </dgm:pt>
    <dgm:pt modelId="{8E892D21-0428-460D-9622-CEB119BE31FB}" type="pres">
      <dgm:prSet presAssocID="{0E587CA5-366B-45F4-8647-E137CBE90262}" presName="vProcSp" presStyleCnt="0"/>
      <dgm:spPr/>
    </dgm:pt>
    <dgm:pt modelId="{C2CEE0D8-F4EB-491D-B571-82A10079E525}" type="pres">
      <dgm:prSet presAssocID="{0E587CA5-366B-45F4-8647-E137CBE90262}" presName="vSp1" presStyleCnt="0"/>
      <dgm:spPr/>
    </dgm:pt>
    <dgm:pt modelId="{32DE31CD-AEAC-4B3C-BE79-11598675EF2E}" type="pres">
      <dgm:prSet presAssocID="{0E587CA5-366B-45F4-8647-E137CBE90262}" presName="simulatedConn" presStyleLbl="solidFgAcc1" presStyleIdx="1" presStyleCnt="2"/>
      <dgm:spPr/>
    </dgm:pt>
    <dgm:pt modelId="{BA20A258-039B-45F4-A5A3-ED000BA44199}" type="pres">
      <dgm:prSet presAssocID="{0E587CA5-366B-45F4-8647-E137CBE90262}" presName="vSp2" presStyleCnt="0"/>
      <dgm:spPr/>
    </dgm:pt>
    <dgm:pt modelId="{84138C1D-6718-4434-9360-B1FA811B473A}" type="pres">
      <dgm:prSet presAssocID="{0E587CA5-366B-45F4-8647-E137CBE90262}" presName="sibTrans" presStyleCnt="0"/>
      <dgm:spPr/>
    </dgm:pt>
    <dgm:pt modelId="{AA552A28-DAC3-4343-9DE1-9D8B3E01288B}" type="pres">
      <dgm:prSet presAssocID="{24142561-C97E-471A-8324-6CDEB9F5C385}" presName="compositeNode" presStyleCnt="0">
        <dgm:presLayoutVars>
          <dgm:bulletEnabled val="1"/>
        </dgm:presLayoutVars>
      </dgm:prSet>
      <dgm:spPr/>
    </dgm:pt>
    <dgm:pt modelId="{93352620-DCAA-4D4B-8C25-9D1096216496}" type="pres">
      <dgm:prSet presAssocID="{24142561-C97E-471A-8324-6CDEB9F5C385}" presName="bgRect" presStyleLbl="node1" presStyleIdx="2" presStyleCnt="3" custLinFactNeighborX="24476" custLinFactNeighborY="797"/>
      <dgm:spPr/>
    </dgm:pt>
    <dgm:pt modelId="{C7DC3377-E1A4-4D6C-9608-B79EC5F00E8F}" type="pres">
      <dgm:prSet presAssocID="{24142561-C97E-471A-8324-6CDEB9F5C385}" presName="parentNode" presStyleLbl="node1" presStyleIdx="2" presStyleCnt="3">
        <dgm:presLayoutVars>
          <dgm:chMax val="0"/>
          <dgm:bulletEnabled val="1"/>
        </dgm:presLayoutVars>
      </dgm:prSet>
      <dgm:spPr/>
    </dgm:pt>
    <dgm:pt modelId="{443C8B43-0F33-47B3-B39B-367196627DEA}" type="pres">
      <dgm:prSet presAssocID="{24142561-C97E-471A-8324-6CDEB9F5C385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D7CA0A33-63AB-4DCC-9050-C6C93A6A4AE2}" type="presOf" srcId="{B4BD753E-4E7F-4630-90C1-2C3D238867CA}" destId="{A1471265-692F-41E4-847E-3BC6FFCFCFA6}" srcOrd="0" destOrd="0" presId="urn:microsoft.com/office/officeart/2005/8/layout/hProcess7"/>
    <dgm:cxn modelId="{5BC6CD33-E371-4122-93ED-3F7670090F56}" type="presOf" srcId="{24142561-C97E-471A-8324-6CDEB9F5C385}" destId="{C7DC3377-E1A4-4D6C-9608-B79EC5F00E8F}" srcOrd="1" destOrd="0" presId="urn:microsoft.com/office/officeart/2005/8/layout/hProcess7"/>
    <dgm:cxn modelId="{C31B545F-0962-4346-A96D-B09AD2E20116}" type="presOf" srcId="{30342A0D-D7B2-43E9-8F46-A943230AB761}" destId="{4BB61571-9F90-4AEE-9934-5EDE6E99AA81}" srcOrd="1" destOrd="0" presId="urn:microsoft.com/office/officeart/2005/8/layout/hProcess7"/>
    <dgm:cxn modelId="{19112668-FD81-4705-A1C3-B8A159A5B3DF}" type="presOf" srcId="{A68788AB-982D-42D6-857D-5C77847616F0}" destId="{443C8B43-0F33-47B3-B39B-367196627DEA}" srcOrd="0" destOrd="0" presId="urn:microsoft.com/office/officeart/2005/8/layout/hProcess7"/>
    <dgm:cxn modelId="{927A8149-B896-408C-807E-0FEFBD355CAB}" srcId="{A0E6B4A6-774F-4E4D-90CA-41F2AE328E08}" destId="{30342A0D-D7B2-43E9-8F46-A943230AB761}" srcOrd="1" destOrd="0" parTransId="{EFC6EAA3-7BC6-4657-B6CE-9729BE3C0937}" sibTransId="{0E587CA5-366B-45F4-8647-E137CBE90262}"/>
    <dgm:cxn modelId="{0FD3344A-ED69-4DFD-9498-B2A8621A49E5}" type="presOf" srcId="{A0E6B4A6-774F-4E4D-90CA-41F2AE328E08}" destId="{E1E56EBA-AF11-4272-A463-B715E474C087}" srcOrd="0" destOrd="0" presId="urn:microsoft.com/office/officeart/2005/8/layout/hProcess7"/>
    <dgm:cxn modelId="{A8DD6751-458A-4A36-9D01-FA3C142F6E69}" type="presOf" srcId="{FAC574D2-56E3-4760-8718-564C1B3E3E4F}" destId="{086764AB-90AE-404A-8B0C-6AE59F501840}" srcOrd="0" destOrd="0" presId="urn:microsoft.com/office/officeart/2005/8/layout/hProcess7"/>
    <dgm:cxn modelId="{BE2DAC74-85F3-4CA6-8C60-FFB0043A616E}" srcId="{A0E6B4A6-774F-4E4D-90CA-41F2AE328E08}" destId="{24142561-C97E-471A-8324-6CDEB9F5C385}" srcOrd="2" destOrd="0" parTransId="{7B3F6C18-B2C4-4B0C-B207-EE1DCA84E645}" sibTransId="{A2E9190A-019E-4950-89AF-3ACBFE0EF103}"/>
    <dgm:cxn modelId="{8623D37B-B7AD-4B27-B364-18366491B466}" srcId="{A0E6B4A6-774F-4E4D-90CA-41F2AE328E08}" destId="{FAC574D2-56E3-4760-8718-564C1B3E3E4F}" srcOrd="0" destOrd="0" parTransId="{66B5DE5C-A39D-4756-B893-3FD5E0EBBEF7}" sibTransId="{68489FB0-DA96-4C22-B1D6-566AACC7A500}"/>
    <dgm:cxn modelId="{3335CD7F-B57B-47BB-B528-86CBDF922FC6}" type="presOf" srcId="{AA38190A-B2B2-449F-A6C4-8C69873F66E6}" destId="{AD429B18-1976-493F-9C43-E0807E2514FD}" srcOrd="0" destOrd="0" presId="urn:microsoft.com/office/officeart/2005/8/layout/hProcess7"/>
    <dgm:cxn modelId="{22D1E7C1-D62F-497F-BD86-EC262C5F1AEE}" srcId="{FAC574D2-56E3-4760-8718-564C1B3E3E4F}" destId="{B4BD753E-4E7F-4630-90C1-2C3D238867CA}" srcOrd="0" destOrd="0" parTransId="{88C1D027-63D9-4596-A64B-5DBC18D02403}" sibTransId="{81541B72-27F0-43B8-9188-5E46130A7328}"/>
    <dgm:cxn modelId="{45AD3CC9-E25A-4FBD-8665-762CAD74DDB4}" type="presOf" srcId="{30342A0D-D7B2-43E9-8F46-A943230AB761}" destId="{59D398CE-902E-48A3-9C3C-918F7AB1E178}" srcOrd="0" destOrd="0" presId="urn:microsoft.com/office/officeart/2005/8/layout/hProcess7"/>
    <dgm:cxn modelId="{4C9D65D8-D1DA-44AC-B34A-94337DCD754F}" type="presOf" srcId="{FAC574D2-56E3-4760-8718-564C1B3E3E4F}" destId="{F4ABEB13-ACF2-4759-ACF2-A35C38D7A408}" srcOrd="1" destOrd="0" presId="urn:microsoft.com/office/officeart/2005/8/layout/hProcess7"/>
    <dgm:cxn modelId="{EC0FBFE9-A65F-4876-A178-F1597D32DE72}" srcId="{30342A0D-D7B2-43E9-8F46-A943230AB761}" destId="{AA38190A-B2B2-449F-A6C4-8C69873F66E6}" srcOrd="0" destOrd="0" parTransId="{3E7F52BF-5407-4C8E-B0D8-93A94AAC332B}" sibTransId="{7350391E-C6B6-4E4F-843C-9B9602A628B1}"/>
    <dgm:cxn modelId="{560F06FE-98A1-4041-8E64-1AC2246B83B8}" type="presOf" srcId="{24142561-C97E-471A-8324-6CDEB9F5C385}" destId="{93352620-DCAA-4D4B-8C25-9D1096216496}" srcOrd="0" destOrd="0" presId="urn:microsoft.com/office/officeart/2005/8/layout/hProcess7"/>
    <dgm:cxn modelId="{2F42BAFE-9AE2-4FD9-ADBA-3B720C5EFA0B}" srcId="{24142561-C97E-471A-8324-6CDEB9F5C385}" destId="{A68788AB-982D-42D6-857D-5C77847616F0}" srcOrd="0" destOrd="0" parTransId="{87EFFFD7-48C2-4AEE-BCF8-77C832FD1C17}" sibTransId="{578A0C12-39F4-4931-86BA-AF6C64FC2A2D}"/>
    <dgm:cxn modelId="{D9E50D14-9408-4A2E-82F2-D51732A7D106}" type="presParOf" srcId="{E1E56EBA-AF11-4272-A463-B715E474C087}" destId="{D9E2EE41-E1B3-469B-8AE6-FF782C9D904B}" srcOrd="0" destOrd="0" presId="urn:microsoft.com/office/officeart/2005/8/layout/hProcess7"/>
    <dgm:cxn modelId="{EB58FF41-D325-4ED5-B421-2A530BE2F489}" type="presParOf" srcId="{D9E2EE41-E1B3-469B-8AE6-FF782C9D904B}" destId="{086764AB-90AE-404A-8B0C-6AE59F501840}" srcOrd="0" destOrd="0" presId="urn:microsoft.com/office/officeart/2005/8/layout/hProcess7"/>
    <dgm:cxn modelId="{CEDBAEA7-9516-451D-9302-875E00EAD620}" type="presParOf" srcId="{D9E2EE41-E1B3-469B-8AE6-FF782C9D904B}" destId="{F4ABEB13-ACF2-4759-ACF2-A35C38D7A408}" srcOrd="1" destOrd="0" presId="urn:microsoft.com/office/officeart/2005/8/layout/hProcess7"/>
    <dgm:cxn modelId="{536707A7-48F2-4025-B013-80595AFBCA28}" type="presParOf" srcId="{D9E2EE41-E1B3-469B-8AE6-FF782C9D904B}" destId="{A1471265-692F-41E4-847E-3BC6FFCFCFA6}" srcOrd="2" destOrd="0" presId="urn:microsoft.com/office/officeart/2005/8/layout/hProcess7"/>
    <dgm:cxn modelId="{2572B4EA-7F04-4EDC-84F0-F203ACFDA0DD}" type="presParOf" srcId="{E1E56EBA-AF11-4272-A463-B715E474C087}" destId="{C2076EEE-E68A-4E73-B8D2-F070C691FC79}" srcOrd="1" destOrd="0" presId="urn:microsoft.com/office/officeart/2005/8/layout/hProcess7"/>
    <dgm:cxn modelId="{B5E9EBFA-31A5-4C6C-BC87-852E256807F2}" type="presParOf" srcId="{E1E56EBA-AF11-4272-A463-B715E474C087}" destId="{943CF3A7-A854-4958-80D5-E1EB00EDD104}" srcOrd="2" destOrd="0" presId="urn:microsoft.com/office/officeart/2005/8/layout/hProcess7"/>
    <dgm:cxn modelId="{B6F5F452-082E-4868-949A-AFC5B6AF558F}" type="presParOf" srcId="{943CF3A7-A854-4958-80D5-E1EB00EDD104}" destId="{462B98EB-541E-46F9-9552-D423D03773B7}" srcOrd="0" destOrd="0" presId="urn:microsoft.com/office/officeart/2005/8/layout/hProcess7"/>
    <dgm:cxn modelId="{9AC10CD0-0BB1-44B9-9CF6-C18EC38DC3A8}" type="presParOf" srcId="{943CF3A7-A854-4958-80D5-E1EB00EDD104}" destId="{5D163D7E-4023-4012-8353-2486E5F76F38}" srcOrd="1" destOrd="0" presId="urn:microsoft.com/office/officeart/2005/8/layout/hProcess7"/>
    <dgm:cxn modelId="{F3FA2646-7DF4-4E6B-9B2E-D8F2CBD2C0E1}" type="presParOf" srcId="{943CF3A7-A854-4958-80D5-E1EB00EDD104}" destId="{F8B6234D-BDBB-4A0C-93E7-82A1D0EF2DAB}" srcOrd="2" destOrd="0" presId="urn:microsoft.com/office/officeart/2005/8/layout/hProcess7"/>
    <dgm:cxn modelId="{AE885568-8FCF-4C34-8CD7-20349932F008}" type="presParOf" srcId="{E1E56EBA-AF11-4272-A463-B715E474C087}" destId="{FA406A28-BDF7-4942-B1F4-3E8C817F26ED}" srcOrd="3" destOrd="0" presId="urn:microsoft.com/office/officeart/2005/8/layout/hProcess7"/>
    <dgm:cxn modelId="{E586C10C-F510-4002-81AA-C23970B531DA}" type="presParOf" srcId="{E1E56EBA-AF11-4272-A463-B715E474C087}" destId="{5331D0EA-92FA-42B0-9852-58EB8A91D202}" srcOrd="4" destOrd="0" presId="urn:microsoft.com/office/officeart/2005/8/layout/hProcess7"/>
    <dgm:cxn modelId="{783E48E1-71D7-4E3B-88A6-6C22F3E79D1C}" type="presParOf" srcId="{5331D0EA-92FA-42B0-9852-58EB8A91D202}" destId="{59D398CE-902E-48A3-9C3C-918F7AB1E178}" srcOrd="0" destOrd="0" presId="urn:microsoft.com/office/officeart/2005/8/layout/hProcess7"/>
    <dgm:cxn modelId="{0B415F64-9A86-42D1-A923-27FE4ECC2D15}" type="presParOf" srcId="{5331D0EA-92FA-42B0-9852-58EB8A91D202}" destId="{4BB61571-9F90-4AEE-9934-5EDE6E99AA81}" srcOrd="1" destOrd="0" presId="urn:microsoft.com/office/officeart/2005/8/layout/hProcess7"/>
    <dgm:cxn modelId="{6C487BBF-A858-429E-A3DE-524EA0D0EF11}" type="presParOf" srcId="{5331D0EA-92FA-42B0-9852-58EB8A91D202}" destId="{AD429B18-1976-493F-9C43-E0807E2514FD}" srcOrd="2" destOrd="0" presId="urn:microsoft.com/office/officeart/2005/8/layout/hProcess7"/>
    <dgm:cxn modelId="{824A714A-6A30-41A3-A710-61CDB94562A6}" type="presParOf" srcId="{E1E56EBA-AF11-4272-A463-B715E474C087}" destId="{13DB806C-2189-4DE1-BE70-518B3C492FA0}" srcOrd="5" destOrd="0" presId="urn:microsoft.com/office/officeart/2005/8/layout/hProcess7"/>
    <dgm:cxn modelId="{9718555B-8BDF-4226-BE1C-1D89C8BE27C9}" type="presParOf" srcId="{E1E56EBA-AF11-4272-A463-B715E474C087}" destId="{8E892D21-0428-460D-9622-CEB119BE31FB}" srcOrd="6" destOrd="0" presId="urn:microsoft.com/office/officeart/2005/8/layout/hProcess7"/>
    <dgm:cxn modelId="{D705E1CE-BA70-4FAC-B18C-5E81155409C5}" type="presParOf" srcId="{8E892D21-0428-460D-9622-CEB119BE31FB}" destId="{C2CEE0D8-F4EB-491D-B571-82A10079E525}" srcOrd="0" destOrd="0" presId="urn:microsoft.com/office/officeart/2005/8/layout/hProcess7"/>
    <dgm:cxn modelId="{D2D5B406-A7CF-4785-A175-570A76039FF1}" type="presParOf" srcId="{8E892D21-0428-460D-9622-CEB119BE31FB}" destId="{32DE31CD-AEAC-4B3C-BE79-11598675EF2E}" srcOrd="1" destOrd="0" presId="urn:microsoft.com/office/officeart/2005/8/layout/hProcess7"/>
    <dgm:cxn modelId="{F454560E-1B41-4BDE-8F73-9F7D37A81676}" type="presParOf" srcId="{8E892D21-0428-460D-9622-CEB119BE31FB}" destId="{BA20A258-039B-45F4-A5A3-ED000BA44199}" srcOrd="2" destOrd="0" presId="urn:microsoft.com/office/officeart/2005/8/layout/hProcess7"/>
    <dgm:cxn modelId="{850839CD-AB6D-497A-BD04-112489FD4C3F}" type="presParOf" srcId="{E1E56EBA-AF11-4272-A463-B715E474C087}" destId="{84138C1D-6718-4434-9360-B1FA811B473A}" srcOrd="7" destOrd="0" presId="urn:microsoft.com/office/officeart/2005/8/layout/hProcess7"/>
    <dgm:cxn modelId="{527FDBF4-6AA6-4B01-B0DD-73E5088176FF}" type="presParOf" srcId="{E1E56EBA-AF11-4272-A463-B715E474C087}" destId="{AA552A28-DAC3-4343-9DE1-9D8B3E01288B}" srcOrd="8" destOrd="0" presId="urn:microsoft.com/office/officeart/2005/8/layout/hProcess7"/>
    <dgm:cxn modelId="{D4C43115-44D4-4E50-9E8E-CFED66C9A1EC}" type="presParOf" srcId="{AA552A28-DAC3-4343-9DE1-9D8B3E01288B}" destId="{93352620-DCAA-4D4B-8C25-9D1096216496}" srcOrd="0" destOrd="0" presId="urn:microsoft.com/office/officeart/2005/8/layout/hProcess7"/>
    <dgm:cxn modelId="{9CBF2FF9-7E72-477C-B790-FCDB20966D0B}" type="presParOf" srcId="{AA552A28-DAC3-4343-9DE1-9D8B3E01288B}" destId="{C7DC3377-E1A4-4D6C-9608-B79EC5F00E8F}" srcOrd="1" destOrd="0" presId="urn:microsoft.com/office/officeart/2005/8/layout/hProcess7"/>
    <dgm:cxn modelId="{269D1473-7B90-4FD2-9FFE-F1431D96B361}" type="presParOf" srcId="{AA552A28-DAC3-4343-9DE1-9D8B3E01288B}" destId="{443C8B43-0F33-47B3-B39B-367196627DEA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6764AB-90AE-404A-8B0C-6AE59F501840}">
      <dsp:nvSpPr>
        <dsp:cNvPr id="0" name=""/>
        <dsp:cNvSpPr/>
      </dsp:nvSpPr>
      <dsp:spPr>
        <a:xfrm>
          <a:off x="307" y="0"/>
          <a:ext cx="1323578" cy="122028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6200000">
        <a:off x="-367651" y="367958"/>
        <a:ext cx="1000632" cy="264715"/>
      </dsp:txXfrm>
    </dsp:sp>
    <dsp:sp modelId="{A1471265-692F-41E4-847E-3BC6FFCFCFA6}">
      <dsp:nvSpPr>
        <dsp:cNvPr id="0" name=""/>
        <dsp:cNvSpPr/>
      </dsp:nvSpPr>
      <dsp:spPr>
        <a:xfrm>
          <a:off x="265023" y="0"/>
          <a:ext cx="986065" cy="1220284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automotive</a:t>
          </a:r>
        </a:p>
      </dsp:txBody>
      <dsp:txXfrm>
        <a:off x="265023" y="0"/>
        <a:ext cx="986065" cy="1220284"/>
      </dsp:txXfrm>
    </dsp:sp>
    <dsp:sp modelId="{59D398CE-902E-48A3-9C3C-918F7AB1E178}">
      <dsp:nvSpPr>
        <dsp:cNvPr id="0" name=""/>
        <dsp:cNvSpPr/>
      </dsp:nvSpPr>
      <dsp:spPr>
        <a:xfrm>
          <a:off x="1370210" y="0"/>
          <a:ext cx="1323578" cy="122028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 rot="16200000">
        <a:off x="1002252" y="367958"/>
        <a:ext cx="1000632" cy="264715"/>
      </dsp:txXfrm>
    </dsp:sp>
    <dsp:sp modelId="{5D163D7E-4023-4012-8353-2486E5F76F38}">
      <dsp:nvSpPr>
        <dsp:cNvPr id="0" name=""/>
        <dsp:cNvSpPr/>
      </dsp:nvSpPr>
      <dsp:spPr>
        <a:xfrm rot="5400000">
          <a:off x="1287234" y="946001"/>
          <a:ext cx="179189" cy="19853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D429B18-1976-493F-9C43-E0807E2514FD}">
      <dsp:nvSpPr>
        <dsp:cNvPr id="0" name=""/>
        <dsp:cNvSpPr/>
      </dsp:nvSpPr>
      <dsp:spPr>
        <a:xfrm>
          <a:off x="1634926" y="0"/>
          <a:ext cx="986065" cy="1220284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Seafood &amp; fisheries</a:t>
          </a:r>
        </a:p>
      </dsp:txBody>
      <dsp:txXfrm>
        <a:off x="1634926" y="0"/>
        <a:ext cx="986065" cy="1220284"/>
      </dsp:txXfrm>
    </dsp:sp>
    <dsp:sp modelId="{93352620-DCAA-4D4B-8C25-9D1096216496}">
      <dsp:nvSpPr>
        <dsp:cNvPr id="0" name=""/>
        <dsp:cNvSpPr/>
      </dsp:nvSpPr>
      <dsp:spPr>
        <a:xfrm>
          <a:off x="2740421" y="0"/>
          <a:ext cx="1323578" cy="1220284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66675" bIns="0" numCol="1" spcCol="1270" anchor="t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/>
        </a:p>
      </dsp:txBody>
      <dsp:txXfrm rot="16200000">
        <a:off x="2372463" y="367958"/>
        <a:ext cx="1000632" cy="264715"/>
      </dsp:txXfrm>
    </dsp:sp>
    <dsp:sp modelId="{32DE31CD-AEAC-4B3C-BE79-11598675EF2E}">
      <dsp:nvSpPr>
        <dsp:cNvPr id="0" name=""/>
        <dsp:cNvSpPr/>
      </dsp:nvSpPr>
      <dsp:spPr>
        <a:xfrm rot="5400000">
          <a:off x="2657137" y="946001"/>
          <a:ext cx="179189" cy="198536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3C8B43-0F33-47B3-B39B-367196627DEA}">
      <dsp:nvSpPr>
        <dsp:cNvPr id="0" name=""/>
        <dsp:cNvSpPr/>
      </dsp:nvSpPr>
      <dsp:spPr>
        <a:xfrm>
          <a:off x="3005137" y="0"/>
          <a:ext cx="986065" cy="1220284"/>
        </a:xfrm>
        <a:prstGeom prst="rect">
          <a:avLst/>
        </a:prstGeom>
        <a:noFill/>
        <a:ln w="1905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1435" rIns="0" bIns="0" numCol="1" spcCol="1270" anchor="t" anchorCtr="0">
          <a:noAutofit/>
        </a:bodyPr>
        <a:lstStyle/>
        <a:p>
          <a:pPr marL="0" lvl="0" indent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Furniture</a:t>
          </a:r>
        </a:p>
      </dsp:txBody>
      <dsp:txXfrm>
        <a:off x="3005137" y="0"/>
        <a:ext cx="986065" cy="12202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29884-F29D-1C28-0646-F7598EDE20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D2FEE5-A7C7-73DC-E4FF-B778070ED6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D0A14-7F0E-BA9D-76AD-DB03A8B01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0380EE-4FB4-F58A-BD8A-7CBAAEF555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052BEA-D89C-F7D1-43E0-C04927B85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87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9515-F567-6991-3B6A-2E1045496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9E1AF7-A90A-CE5E-2D75-587143A8A0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27747-12C5-9028-C57D-B87B22653D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9B62E3-0B8C-F79C-9A21-411FAF623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306623-DAC2-1EA9-BC22-928888389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4974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2687DF-2BE8-9962-00BE-2BF3F39014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1CDE9E-80EB-AEFE-A8EF-C9424C618A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934D6-C1D0-2BE6-D32B-248DC46F4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08136-A3B7-A6AB-1C7B-54B6805B3F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816A40-A929-FE1F-AD5B-64BAD2C9B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58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19367E-A628-EAC6-3EFB-23ADE3AA9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73A25-09C5-476E-FC7E-1CD0FB0092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91CD1D-5CA7-F776-80BB-A29853134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E7D53C-71C0-1401-9F5B-B9CC478B8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97256-3FEF-6BD0-8BFD-D431C325D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495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87921-27C3-1143-433D-1281B654A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71074E-00B7-A216-F874-6AC49B2B25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6F2626-2087-CCD7-67DA-7BD38934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C0320-EF6B-4BC9-4B28-60C9EF663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782BF2-FAF9-D95B-33AD-D29AE36BF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347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7EA44-E177-F50C-5687-1A295E138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79AD9F-C425-358A-F418-3348D6B3E2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C0DD02-A5EC-E2D2-0F98-013DBC87A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CE8BBC-70C6-C33F-9DDC-CBBAF6536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2AB92D-1D8C-FBB7-DF94-B06C3E9E8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1892B7-B71F-204F-2206-C93678A7F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281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B1477-A7B3-4F81-A376-75BD610CB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4A7BE-3BD4-FE8C-1517-4A8CA6A699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672297-C945-8989-AD32-56B835A7CB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0BD9A0-C170-251E-DC85-642F2FB83A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CB4A09-36B6-F695-AFA2-AA259CFF9A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D62E48E-57C0-F949-5AD4-447EBD510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FC9C6EE-069C-0B26-E46B-0E4C3A613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912235-D060-CDC4-8F0A-852CBB99B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69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F938B-DE94-15B0-A973-0AF92AC54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4211AF-27E9-A283-1BDA-7F6B55648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568083-1A70-3259-A2A7-6D1B7EA49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4C9103-6EC9-981A-810B-55DD17B63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551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F0C358B-35BB-74D7-CD71-06D889D2C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7D1B9F-E92C-0CA0-2CFC-359764807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25450-B890-4FDC-2BBB-C7462B084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7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FE9A9-509B-D308-5E99-91C1F5446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EF118-14D2-8C04-C7DB-DB91EA9F99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27ED55-77FE-8C7B-A135-3530330CF0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BB48C9F-6BA1-EAE4-08AD-6D9D91A04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205B8D-F16E-A83D-2EDE-54F0BB844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C6E4EC-D45B-3B7E-8E2A-7CC9BC70A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13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0BE7A-5575-C971-736A-BC5EF5055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73384D1-F03A-843E-0DF5-ACAE97D6DB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6D74A2-08E2-5270-5EC4-7A0485E84A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1977AC-FC1C-D41E-A23A-237A51EE3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C5D757-BE0B-C614-E77A-A802C3668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5704-EDD0-73B2-DBB5-4216FBEFA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40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87CE9A-800D-5DB9-949E-4F52DFBEC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729ACF-D155-C5E2-3DA0-8D9A75F54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78A3EC-C66F-1AE9-113B-3F2BB95535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67696A-5A35-4A2A-B6C7-A816377A7E86}" type="datetimeFigureOut">
              <a:rPr lang="en-US" smtClean="0"/>
              <a:t>10/25/2024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D78E0-6276-2456-56A3-9DEEEC321B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06259-B9BB-2084-FC4D-5C6DBA1E28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2A1C442-6B34-4D87-BBC2-38EB1C021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30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2.png"/><Relationship Id="rId7" Type="http://schemas.openxmlformats.org/officeDocument/2006/relationships/diagramLayout" Target="../diagrams/layou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4.jpeg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4" Type="http://schemas.openxmlformats.org/officeDocument/2006/relationships/chart" Target="../charts/chart1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296ED3-FDFA-E815-1AD2-B47FBE61C2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131" y="218930"/>
            <a:ext cx="5286907" cy="35290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F10D15-3373-2861-6F27-90087255765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2306"/>
          <a:stretch/>
        </p:blipFill>
        <p:spPr>
          <a:xfrm>
            <a:off x="7561832" y="662226"/>
            <a:ext cx="1957609" cy="1633180"/>
          </a:xfrm>
          <a:prstGeom prst="rect">
            <a:avLst/>
          </a:prstGeom>
        </p:spPr>
      </p:pic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CA661AC5-62AF-5840-C525-3D02552295C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3624042"/>
              </p:ext>
            </p:extLst>
          </p:nvPr>
        </p:nvGraphicFramePr>
        <p:xfrm>
          <a:off x="7833629" y="773042"/>
          <a:ext cx="3387725" cy="2133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EF1F6BD1-1CFA-3ED9-69E9-7601CE49AA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2306"/>
          <a:stretch/>
        </p:blipFill>
        <p:spPr>
          <a:xfrm>
            <a:off x="9997308" y="381754"/>
            <a:ext cx="1304405" cy="10882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796858-D7A0-0C5D-5F78-1DAC1D8ECD8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b="58062"/>
          <a:stretch/>
        </p:blipFill>
        <p:spPr>
          <a:xfrm>
            <a:off x="136016" y="523100"/>
            <a:ext cx="1693480" cy="17241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F14BFCC-468A-4BF0-D5CF-BE1E90BB112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47249"/>
          <a:stretch/>
        </p:blipFill>
        <p:spPr>
          <a:xfrm>
            <a:off x="353219" y="2338706"/>
            <a:ext cx="759680" cy="97286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ADC41ED-1387-AAA9-F087-86EF4264DCBB}"/>
              </a:ext>
            </a:extLst>
          </p:cNvPr>
          <p:cNvSpPr txBox="1"/>
          <p:nvPr/>
        </p:nvSpPr>
        <p:spPr>
          <a:xfrm>
            <a:off x="1839913" y="3085217"/>
            <a:ext cx="4448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Leading EPS </a:t>
            </a:r>
            <a:r>
              <a:rPr lang="en-US" dirty="0" err="1"/>
              <a:t>Recyclate</a:t>
            </a:r>
            <a:r>
              <a:rPr lang="en-US" dirty="0"/>
              <a:t> Sources Worldwide</a:t>
            </a:r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1A8A02AB-DB35-D5CB-F20C-535E5967753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42718003"/>
              </p:ext>
            </p:extLst>
          </p:nvPr>
        </p:nvGraphicFramePr>
        <p:xfrm>
          <a:off x="2032000" y="3422990"/>
          <a:ext cx="4064000" cy="12202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E67B08E8-4B5E-2C7C-8286-80397955BF96}"/>
              </a:ext>
            </a:extLst>
          </p:cNvPr>
          <p:cNvSpPr txBox="1"/>
          <p:nvPr/>
        </p:nvSpPr>
        <p:spPr>
          <a:xfrm>
            <a:off x="1951720" y="4686309"/>
            <a:ext cx="44481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Automated manufacturing assembly parts packaging, cold chain shipping containers for fresh fish, bracing for furniture distribution &amp; packaging protection for appliances are key sources of EPS transport packaging being diverted from the landfill or otherwise mismanaged disposal practices.</a:t>
            </a:r>
          </a:p>
        </p:txBody>
      </p:sp>
      <p:pic>
        <p:nvPicPr>
          <p:cNvPr id="1030" name="Picture 6" descr="vector list Infographic design with 4 icons options or steps ...">
            <a:extLst>
              <a:ext uri="{FF2B5EF4-FFF2-40B4-BE49-F238E27FC236}">
                <a16:creationId xmlns:a16="http://schemas.microsoft.com/office/drawing/2014/main" id="{9EBDAD84-8F7C-4666-72D1-3E9D21C4DA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00" t="11840" r="48145" b="15667"/>
          <a:stretch/>
        </p:blipFill>
        <p:spPr bwMode="auto">
          <a:xfrm>
            <a:off x="8423705" y="2880558"/>
            <a:ext cx="2958368" cy="3167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22C77DB-E068-67A0-2A78-359465F2E5E5}"/>
              </a:ext>
            </a:extLst>
          </p:cNvPr>
          <p:cNvSpPr txBox="1"/>
          <p:nvPr/>
        </p:nvSpPr>
        <p:spPr>
          <a:xfrm>
            <a:off x="353219" y="6295018"/>
            <a:ext cx="115133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The Global Plastic Pollution Treaty Will Facilitate Improved Data Collection Through Mandatory Reporting Guidelines.</a:t>
            </a:r>
          </a:p>
        </p:txBody>
      </p:sp>
    </p:spTree>
    <p:extLst>
      <p:ext uri="{BB962C8B-B14F-4D97-AF65-F5344CB8AC3E}">
        <p14:creationId xmlns:p14="http://schemas.microsoft.com/office/powerpoint/2010/main" val="554035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66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Betsy Bowers</dc:creator>
  <cp:lastModifiedBy>Mike Robertson</cp:lastModifiedBy>
  <cp:revision>3</cp:revision>
  <dcterms:created xsi:type="dcterms:W3CDTF">2024-10-25T17:42:20Z</dcterms:created>
  <dcterms:modified xsi:type="dcterms:W3CDTF">2024-10-25T19:12:49Z</dcterms:modified>
</cp:coreProperties>
</file>